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9" r:id="rId2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4" Type="http://schemas.openxmlformats.org/officeDocument/2006/relationships/slide" Target="slides/slide1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0" name="Google Shape;5280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4.xml"/></Relationships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730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283" name="Google Shape;5283;p73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>
                <a:solidFill>
                  <a:srgbClr val="000000"/>
                </a:solidFill>
              </a:rPr>
              <a:t>RUBRIC: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284" name="Google Shape;5284;p730"/>
          <p:cNvGraphicFramePr/>
          <p:nvPr/>
        </p:nvGraphicFramePr>
        <p:xfrm>
          <a:off x="474975" y="182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{1C130674-43A8-4ACB-B0BE-F0F0153F2F3D}</a:tableStyleId>
              </a:tblPr>
              <a:tblGrid>
                <a:gridCol w="2769700"/>
                <a:gridCol w="2769700"/>
                <a:gridCol w="2769700"/>
              </a:tblGrid>
              <a:tr h="302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Slide show contains all pertinent information and follows format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10          5           0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Product/Service is original and viable.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Sharks are persuaded and interested during presentation.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